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60" r:id="rId5"/>
  </p:sldMasterIdLst>
  <p:handoutMasterIdLst>
    <p:handoutMasterId r:id="rId6"/>
  </p:handoutMasterIdLst>
  <p:sldIdLst>
    <p:sldId id="268" r:id="rId7"/>
    <p:sldId id="297" r:id="rId8"/>
  </p:sldIdLst>
  <p:sldSz cx="9144000" cy="6858000"/>
  <p:notesSz cx="6858000" cy="9686925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5438981" val="960" rev64="64" revOS="3"/>
      <pr:smFileRevision xmlns:pr="smNativeData" dt="1555438981" val="0"/>
      <pr:guideOptions xmlns:pr="smNativeData" dt="1555438981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209"/>
      </p:cViewPr>
    </p:cSldViewPr>
  </p:notesViewPr>
  <p:gridSpacing cx="1511322860" cy="1511322860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handoutMasters/_rels/handoutMaster1.xml.rels><?xml version="1.0" encoding="UTF-8" standalone="yes" ?>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hR2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Nlcz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AAAAAEgSAAD7AgAAEAAAACYAAAAIAAAA//////////8="/>
              </a:ext>
            </a:extLst>
          </p:cNvSpPr>
          <p:nvPr>
            <p:ph type="hdr" sz="quarter"/>
          </p:nvPr>
        </p:nvSpPr>
        <p:spPr>
          <a:xfrm>
            <a:off x="0" y="0"/>
            <a:ext cx="2971800" cy="4845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>
              <a:spcBef>
                <a:spcPts val="0"/>
              </a:spcBef>
              <a:defRPr sz="1200"/>
            </a:lvl1pPr>
          </a:lstStyle>
          <a:p>
            <a:pPr/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val="SMDATA_13_hR2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FwAAAAAAAC4qAAD7AgAAEAAAACYAAAAIAAAA//////////8="/>
              </a:ext>
            </a:extLst>
          </p:cNvSpPr>
          <p:nvPr>
            <p:ph type="dt" sz="quarter" idx="1"/>
          </p:nvPr>
        </p:nvSpPr>
        <p:spPr>
          <a:xfrm>
            <a:off x="3884930" y="0"/>
            <a:ext cx="2971800" cy="4845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>
              <a:spcBef>
                <a:spcPts val="0"/>
              </a:spcBef>
              <a:defRPr sz="1200"/>
            </a:lvl1pPr>
          </a:lstStyle>
          <a:p>
            <a:pPr/>
          </a:p>
        </p:txBody>
      </p:sp>
      <p:sp>
        <p:nvSpPr>
          <p:cNvPr id="4" name="Rectangle 4"/>
          <p:cNvSpPr>
            <a:spLocks noGrp="1" noChangeArrowheads="1"/>
            <a:extLst>
              <a:ext uri="smNativeData">
                <pr:smNativeData xmlns:pr="smNativeData" val="SMDATA_13_hR22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mjgAAEgSAACVOwAAEAAAACYAAAAIAAAA//////////8="/>
              </a:ext>
            </a:extLst>
          </p:cNvSpPr>
          <p:nvPr>
            <p:ph type="ftr" sz="quarter" idx="2"/>
          </p:nvPr>
        </p:nvSpPr>
        <p:spPr>
          <a:xfrm>
            <a:off x="0" y="9201150"/>
            <a:ext cx="2971800" cy="4845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spcBef>
                <a:spcPts val="0"/>
              </a:spcBef>
              <a:defRPr sz="1200"/>
            </a:lvl1pPr>
          </a:lstStyle>
          <a:p>
            <a:pPr/>
          </a:p>
        </p:txBody>
      </p:sp>
      <p:sp>
        <p:nvSpPr>
          <p:cNvPr id="5" name="Rectangle 5"/>
          <p:cNvSpPr>
            <a:spLocks noGrp="1" noChangeArrowheads="1"/>
            <a:extLst>
              <a:ext uri="smNativeData">
                <pr:smNativeData xmlns:pr="smNativeData" val="SMDATA_13_hR22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FwAAmjgAAC4qAACVOwAAEAAAACYAAAAIAAAA//////////8="/>
              </a:ext>
            </a:extLst>
          </p:cNvSpPr>
          <p:nvPr>
            <p:ph type="sldNum" sz="quarter" idx="3"/>
          </p:nvPr>
        </p:nvSpPr>
        <p:spPr>
          <a:xfrm>
            <a:off x="3884930" y="9201150"/>
            <a:ext cx="2971800" cy="4845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r">
              <a:spcBef>
                <a:spcPts val="0"/>
              </a:spcBef>
            </a:lvl1pPr>
          </a:lstStyle>
          <a:p>
            <a:pPr/>
            <a:fld id="{07797773-3DEA-2C81-A4C1-CBD4398F529E}" type="slidenum">
              <a:rPr sz="1200"/>
              <a:t/>
            </a:fld>
            <a:endParaRPr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R22XBMAAAAlAAAAZAAAAA8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hR22XBMAAAAlAAAAZAAAAA8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C19DCE0-AED1-4C2A-9FA1-587F92EF690D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hR22XBMAAAAlAAAAZAAAAA0AAAAAkAAAAEgAAACQAAAASAAAAAAAAAAAAAAAAQ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MbSw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HQvjh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B9TRz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NXUG0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DFD6E1B-5590-A898-DE45-A3CD200B28F6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R22XBMAAAAlAAAAZAAAAA0AAAAAkAAAAEgAAACQAAAASAAAAAAAAAACAAAAAQ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hR22XBMAAAAlAAAAZAAAAA0AAAAAkAAAAEgAAACQAAAASAAAAAAAAAAAAAAAAQ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EIiB/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EbOj1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CsbDF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CpA4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F0CCF56-18C2-5939-8CB4-EE6C81FA7ABB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hR22XB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UAe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BgBAQ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OSea2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0AA5BB3-FDBD-FFAD-F312-0BF8155C055E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R22XB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hR22XBMAAAAlAAAAZAAAAA0AAAAAkAAAAEgAAACQAAAASA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IgG/g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w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CFAFF4D-03E1-AF09-AF42-F55CB10C59A0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hR22XB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w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hR22XBMAAAAlAAAAZAAAAA8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KDrw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EIrzN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uEil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Hdeq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164387C-329C-31CE-D2DC-C49B76922491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hR22XBMAAAAlAAAAZAAAAA0AAAAAkAAAAEgAAACQAAAASA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HcAb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hR22XBMAAAAlAAAAZAAAAA8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Z99s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hR22XBMAAAAlAAAAZAAAAA8AAAAAkAAAAEgAAACQAAAASA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40D7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hR22XBMAAAAlAAAAZAAAAA8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dN55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FkLqu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MSNG/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BoLCU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FAFB872-3CA2-FA4E-EC17-CA1BF6591A9F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UAe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g+Rm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DI/mn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91EAB2D-6394-4B5D-DAA6-9508E5E82CC0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qd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yl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3D330A0-EE9E-86C6-D06B-18937E25264D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R22XBMAAAAlAAAAZAAAAA0AAAAAkAAAAEgAAACQAAAASA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hR22XB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BLvv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hR22XBMAAAAlAAAAZAAAAA8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Nx2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VEVX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QAXk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QA4E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D57D5A-14DA-808B-946D-E2DE332362B7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R22XBMAAAAlAAAAZAAAAA0AAAAAkAAAAEgAAACQAAAASA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hR22XB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hR22XBMAAAAlAAAAZAAAAA8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8065BAC-E2C5-53AD-8BBE-14F815F07D41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Office Them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ATwg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//////////8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3_hR22XB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//////////8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defTabSz="449580">
              <a:tabLst/>
              <a:defRPr sz="1200">
                <a:solidFill>
                  <a:srgbClr val="898989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ctr" defTabSz="449580">
              <a:tabLst/>
              <a:defRPr sz="1200">
                <a:solidFill>
                  <a:srgbClr val="898989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:pr="smNativeData" val="SMDATA_13_hR22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r" defTabSz="449580">
              <a:tabLst/>
              <a:defRPr sz="1200">
                <a:solidFill>
                  <a:srgbClr val="898989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155BD161-2FF8-0E27-B6E3-D9729FAD408C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1" charset="0"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 typeface="Arial" pitchFamily="1" charset="0"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 typeface="Arial" pitchFamily="1" charset="0"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 typeface="Arial" pitchFamily="1" charset="0"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 typeface="Arial" pitchFamily="1" charset="0"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5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5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/>
            <a:extLst>
              <a:ext uri="smNativeData">
                <pr:smNativeData xmlns:pr="smNativeData" val="SMDATA_15_hR22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ahYAAMoIAACVNgAAQCk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3643630" y="1428750"/>
            <a:ext cx="5229225" cy="5276850"/>
          </a:xfrm>
          <a:prstGeom prst="rect">
            <a:avLst/>
          </a:prstGeom>
          <a:noFill/>
          <a:ln>
            <a:noFill/>
          </a:ln>
          <a:effectLst/>
        </p:spPr>
      </p:pic>
      <p:grpSp>
        <p:nvGrpSpPr>
          <p:cNvPr id="3" name="Group1"/>
          <p:cNvGrpSpPr>
            <a:extLst>
              <a:ext uri="smNativeData">
                <pr:smNativeData xmlns:pr="smNativeData" val="SMDATA_7_hR22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NELAAC7AQAAbS4AAM8IAAAQAAAAJgAAAAgAAAD/////AAAAAA=="/>
              </a:ext>
            </a:extLst>
          </p:cNvGrpSpPr>
          <p:nvPr/>
        </p:nvGrpSpPr>
        <p:grpSpPr>
          <a:xfrm>
            <a:off x="1920875" y="281305"/>
            <a:ext cx="5626100" cy="1150620"/>
            <a:chOff x="1920875" y="281305"/>
            <a:chExt cx="5626100" cy="1150620"/>
          </a:xfrm>
        </p:grpSpPr>
        <p:pic>
          <p:nvPicPr>
            <p:cNvPr id="5" name="Rectangle 2"/>
            <p:cNvPicPr>
              <a:extLst>
                <a:ext uri="smNativeData">
                  <pr:smNativeData xmlns:pr="smNativeData" val="SMDATA_15_hR22XBMAAAAlAAAAEQ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0QsAALsBAABtLgAAzwgAAAAAAAAmAAAACAAAAP//////////"/>
                </a:ext>
              </a:extLst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20875" y="281305"/>
              <a:ext cx="5626100" cy="1150620"/>
            </a:xfrm>
            <a:prstGeom prst="rect">
              <a:avLst/>
            </a:prstGeom>
            <a:noFill/>
            <a:ln>
              <a:noFill/>
            </a:ln>
            <a:effectLst/>
          </p:spPr>
        </p:pic>
        <p:sp>
          <p:nvSpPr>
            <p:cNvPr id="4" name="Textbox1"/>
            <p:cNvSpPr txBox="1">
              <a:extLst>
                <a:ext uri="smNativeData">
                  <pr:smNativeData xmlns:pr="smNativeData" val="SMDATA_13_hR22XBMAAAAlAAAAEg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DeCwAAwgEAAGguAADKCAAAAAAAACYAAAAIAAAA//////////8="/>
                </a:ext>
              </a:extLst>
            </p:cNvSpPr>
            <p:nvPr/>
          </p:nvSpPr>
          <p:spPr>
            <a:xfrm>
              <a:off x="1929130" y="285750"/>
              <a:ext cx="5614670" cy="114300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</a:pPr>
              <a:r>
                <a:rPr sz="4400">
                  <a:latin typeface="Calibri" pitchFamily="2" charset="0"/>
                  <a:ea typeface="Calibri" pitchFamily="2" charset="0"/>
                  <a:cs typeface="Calibri" pitchFamily="2" charset="0"/>
                </a:rPr>
                <a:t>Surds</a:t>
              </a:r>
              <a:endParaRPr sz="4400">
                <a:latin typeface="Calibri" pitchFamily="2" charset="0"/>
                <a:ea typeface="Calibri" pitchFamily="2" charset="0"/>
                <a:cs typeface="Calibri" pitchFamily="2" charset="0"/>
              </a:endParaRPr>
            </a:p>
          </p:txBody>
        </p:sp>
      </p:grpSp>
      <p:sp>
        <p:nvSpPr>
          <p:cNvPr id="6" name="TextBox 3"/>
          <p:cNvSpPr txBox="1">
            <a:extLst>
              <a:ext uri="smNativeData">
                <pr:smNativeData xmlns:pr="smNativeData" val="SMDATA_13_hR22XBMAAAAlAAAAEgAAAE0AAAAAkAAAAEgAAACQAAAASAAAAAAAAAAAAAAAAAAAAAEAAABQAAAAAAAAAAAA4D8AAAAAAADgPwAAAAAAAOA/AAAAAAAA4D8AAAAAAADgPwAAAAAAAOA/AAAAAAAA4D8AAAAAAADgPwAAAAAAAOA/AAAAAAAA4D8CAAAAjAAAAAEAAAADAAAA/76GAP/r2wAAAAAAAAAAAAAAAAAAAAAAAAAAAAAAAAAAAAAAeAAAAAEAAABAAAAAAAAAAJz///8OAQAAAAAAAAEAAAAjAAAA/9CqAAAAAAAAAAAAAAAAAAAAAAAAAAAAAAAAAAAAAAAAAAAAAAAAAAAAAAAAAAAAAAAAAAAAAAAAAAAAFAAAADwAAAABAAAAAAAAAPaSQAAPAAAAAQAAACMAAAAjAAAAIwAAAB4AAAAAAAAAZAAAAGQAAAAAAAAAZAAAAGQAAAAVAAAAYAAAAAAAAAAAAAAADwAAACADAAAAAAAAAAAAAAEAAACgMgAAVgcAAKr4//8BAAAAf39/AAEAAABkAAAAAAAAABQAAABAHwAAAAAAACYAAAAAAAAAwOD//wAAAAAmAAAAZAAAABYAAABMAAAAAQAAAAAAAAAHAAAAAAAAAAEAAAAAAAAAPgAAAAAAAAAfAAAAZAAAAGQAAAAAAAAAy8vLAD4AAAAAAAAAHwAAAGQAAABkAAAAAAAAABcAAAAUAAAAAAAAAAAAAAD/fwAA/38AAAAAAAAJAAAABAAAAAAAAAAMAAAAEAAAAAAAAAAAAAAAAAAAAAAAAAAeAAAAaAAAAAAAAAAAAAAAAAAAAAAAAAAAAAAAECcAABAnAAAAAAAAAAAAAAAAAAAAAAAAAAAAAAAAAAAAAAAAAAAAABQAAAAAAAAAwMD/AAAAAABkAAAAMgAAAAAAAABkAAAAAAAAAH9/fwAKAAAAHwAAAFQAAAD/voYA/+vbAP/QqgAAAAAAAAAAAAAAAAAAAAAAAAAAAAAAAAAAAAAA9pJAAH9/fwAAAAAAy8vLAMDA/wB/f38AAAAAAAAAAAAAAAAAAAAAAAAAAAAhAAAAGAAAABQAAACjAgAA3gsAAKgUAABiFAAAECAAACYAAAAIAAAA//////////8="/>
              </a:ext>
            </a:extLst>
          </p:cNvSpPr>
          <p:nvPr/>
        </p:nvSpPr>
        <p:spPr>
          <a:xfrm>
            <a:off x="428625" y="1929130"/>
            <a:ext cx="2929255" cy="1384300"/>
          </a:xfrm>
          <a:prstGeom prst="rect">
            <a:avLst/>
          </a:prstGeom>
          <a:gradFill flip="none" rotWithShape="0">
            <a:gsLst>
              <a:gs pos="0">
                <a:srgbClr val="FFBE86"/>
              </a:gs>
              <a:gs pos="35000">
                <a:srgbClr val="FFD0AA"/>
              </a:gs>
              <a:gs pos="100000">
                <a:srgbClr val="FFEBDB"/>
              </a:gs>
            </a:gsLst>
            <a:lin ang="5400000" scaled="0"/>
            <a:tileRect/>
          </a:gradFill>
          <a:ln w="9525" cap="flat" cmpd="sng" algn="ctr">
            <a:solidFill>
              <a:srgbClr val="F69240"/>
            </a:solidFill>
            <a:prstDash val="solid"/>
            <a:headEnd type="none"/>
            <a:tailEnd type="none"/>
          </a:ln>
          <a:effectLst>
            <a:outerShdw blurRad="12700" dist="19685" dir="5400000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solidFill>
                  <a:srgbClr val="000000"/>
                </a:solidFill>
                <a:latin typeface="Calibri" pitchFamily="2" charset="0"/>
                <a:ea typeface="Calibri" pitchFamily="2" charset="0"/>
                <a:cs typeface="Calibri" pitchFamily="2" charset="0"/>
              </a:rPr>
              <a:t>Calculate the length of each line.</a:t>
            </a:r>
            <a:endParaRPr sz="2800">
              <a:solidFill>
                <a:srgbClr val="000000"/>
              </a:solidFill>
              <a:latin typeface="Calibri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7" name="TextBox 4"/>
          <p:cNvSpPr txBox="1">
            <a:extLst>
              <a:ext uri="smNativeData">
                <pr:smNativeData xmlns:pr="smNativeData" val="SMDATA_13_hR22XBMAAAAlAAAAEgAAAE0AAAAAkAAAAEgAAACQAAAASAAAAAAAAAAAAAAAAAAAAAEAAABQAAAAAAAAAAAA4D8AAAAAAADgPwAAAAAAAOA/AAAAAAAA4D8AAAAAAADgPwAAAAAAAOA/AAAAAAAA4D8AAAAAAADgPwAAAAAAAOA/AAAAAAAA4D8CAAAAjAAAAAEAAAADAAAA/76GAP/r2wAAAAAAAAAAAAAAAAAAAAAAAAAAAAAAAAAAAAAAeAAAAAEAAABAAAAAAAAAAJz///8OAQAAAAAAAAEAAAAjAAAA/9CqAAAAAAAAAAAAAAAAAAAAAAAAAAAAAAAAAAAAAAAAAAAAAAAAAAAAAAAAAAAAAAAAAAAAAAAAAAAAFAAAADwAAAABAAAAAAAAAPaSQAAPAAAAAQAAACMAAAAjAAAAIwAAAB4AAAAAAAAAZAAAAGQAAAAAAAAAZAAAAGQAAAAVAAAAYAAAAAAAAAAAAAAADwAAACADAAAAAAAAAAAAAAEAAACgMgAAVgcAAKr4//8BAAAAf39/AAEAAABkAAAAAAAAABQAAABAHwAAAAAAACYAAAAAAAAAwOD//wAAAAAmAAAAZAAAABYAAABMAAAAAQAAAAAAAAAHAAAAAAAAAAEAAAAAAAAAPgAAAAAAAAAfAAAAZAAAAGQAAAAAAAAAy8vLAD4AAAAAAAAAHwAAAGQAAABkAAAAAAAAABcAAAAUAAAAAAAAAAAAAAD/fwAA/38AAAAAAAAJAAAABAAAAAAAAAAMAAAAEAAAAAAAAAAAAAAAAAAAAAAAAAAeAAAAaAAAAAAAAAAAAAAAAAAAAAAAAAAAAAAAECcAABAnAAAAAAAAAAAAAAAAAAAAAAAAAAAAAAAAAAAAAAAAAAAAABQAAAAAAAAAwMD/AAAAAABkAAAAMgAAAAAAAABkAAAAAAAAAH9/fwAKAAAAHwAAAFQAAAD/voYA/+vbAP/QqgAAAAAAAAAAAAAAAAAAAAAAAAAAAAAAAAAAAAAA9pJAAH9/fwAAAAAAy8vLAMDA/wB/f38AAAAAAAAAAAAAAAAAAAAAAAAAAAAhAAAAGAAAABQAAACjAgAAiRUAAF4aAAC1IAAAECAAACYAAAAIAAAA//////////8="/>
              </a:ext>
            </a:extLst>
          </p:cNvSpPr>
          <p:nvPr/>
        </p:nvSpPr>
        <p:spPr>
          <a:xfrm>
            <a:off x="428625" y="3500755"/>
            <a:ext cx="3857625" cy="1816100"/>
          </a:xfrm>
          <a:prstGeom prst="rect">
            <a:avLst/>
          </a:prstGeom>
          <a:gradFill flip="none" rotWithShape="0">
            <a:gsLst>
              <a:gs pos="0">
                <a:srgbClr val="FFBE86"/>
              </a:gs>
              <a:gs pos="35000">
                <a:srgbClr val="FFD0AA"/>
              </a:gs>
              <a:gs pos="100000">
                <a:srgbClr val="FFEBDB"/>
              </a:gs>
            </a:gsLst>
            <a:lin ang="5400000" scaled="0"/>
            <a:tileRect/>
          </a:gradFill>
          <a:ln w="9525" cap="flat" cmpd="sng" algn="ctr">
            <a:solidFill>
              <a:srgbClr val="F69240"/>
            </a:solidFill>
            <a:prstDash val="solid"/>
            <a:headEnd type="none"/>
            <a:tailEnd type="none"/>
          </a:ln>
          <a:effectLst>
            <a:outerShdw blurRad="12700" dist="19685" dir="5400000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solidFill>
                  <a:srgbClr val="000000"/>
                </a:solidFill>
                <a:latin typeface="Calibri" pitchFamily="2" charset="0"/>
                <a:ea typeface="Calibri" pitchFamily="2" charset="0"/>
                <a:cs typeface="Calibri" pitchFamily="2" charset="0"/>
              </a:rPr>
              <a:t>Red line = √2</a:t>
            </a:r>
            <a:endParaRPr sz="2800">
              <a:solidFill>
                <a:srgbClr val="000000"/>
              </a:solidFill>
              <a:latin typeface="Calibri" pitchFamily="2" charset="0"/>
              <a:ea typeface="Calibri" pitchFamily="2" charset="0"/>
              <a:cs typeface="Calibri" pitchFamily="2" charset="0"/>
            </a:endParaRPr>
          </a:p>
          <a:p>
            <a:pPr algn="ctr"/>
            <a:r>
              <a:rPr sz="2800">
                <a:solidFill>
                  <a:srgbClr val="000000"/>
                </a:solidFill>
                <a:latin typeface="Calibri" pitchFamily="2" charset="0"/>
                <a:ea typeface="Calibri" pitchFamily="2" charset="0"/>
                <a:cs typeface="Calibri" pitchFamily="2" charset="0"/>
              </a:rPr>
              <a:t>Blue line = √8</a:t>
            </a:r>
            <a:endParaRPr sz="2800">
              <a:solidFill>
                <a:srgbClr val="000000"/>
              </a:solidFill>
              <a:latin typeface="Calibri" pitchFamily="2" charset="0"/>
              <a:ea typeface="Calibri" pitchFamily="2" charset="0"/>
              <a:cs typeface="Calibri" pitchFamily="2" charset="0"/>
            </a:endParaRPr>
          </a:p>
          <a:p>
            <a:pPr algn="ctr"/>
            <a:r>
              <a:rPr sz="2800">
                <a:solidFill>
                  <a:srgbClr val="000000"/>
                </a:solidFill>
                <a:latin typeface="Calibri" pitchFamily="2" charset="0"/>
                <a:ea typeface="Calibri" pitchFamily="2" charset="0"/>
                <a:cs typeface="Calibri" pitchFamily="2" charset="0"/>
              </a:rPr>
              <a:t>Blue line = 2 x red line</a:t>
            </a:r>
            <a:endParaRPr sz="2800">
              <a:solidFill>
                <a:srgbClr val="000000"/>
              </a:solidFill>
              <a:latin typeface="Calibri" pitchFamily="2" charset="0"/>
              <a:ea typeface="Calibri" pitchFamily="2" charset="0"/>
              <a:cs typeface="Calibri" pitchFamily="2" charset="0"/>
            </a:endParaRPr>
          </a:p>
          <a:p>
            <a:pPr algn="ctr"/>
            <a:r>
              <a:rPr sz="2800">
                <a:solidFill>
                  <a:srgbClr val="000000"/>
                </a:solidFill>
                <a:latin typeface="Calibri" pitchFamily="2" charset="0"/>
                <a:ea typeface="Calibri" pitchFamily="2" charset="0"/>
                <a:cs typeface="Calibri" pitchFamily="2" charset="0"/>
              </a:rPr>
              <a:t>So √8 = 2√2 …</a:t>
            </a:r>
            <a:endParaRPr sz="2800">
              <a:solidFill>
                <a:srgbClr val="000000"/>
              </a:solidFill>
              <a:latin typeface="Calibri" pitchFamily="2" charset="0"/>
              <a:ea typeface="Calibri" pitchFamily="2" charset="0"/>
              <a:cs typeface="Calibr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/>
            <a:extLst>
              <a:ext uri="smNativeData">
                <pr:smNativeData xmlns:pr="smNativeData" val="SMDATA_15_hR22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CwwAAN0EAAA2LAAAUyU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957705" y="790575"/>
            <a:ext cx="5229225" cy="527685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 2"/>
          <p:cNvSpPr txBox="1">
            <a:extLst>
              <a:ext uri="smNativeData">
                <pr:smNativeData xmlns:pr="smNativeData" val="SMDATA_13_hR22XBMAAAAlAAAAEgAAAE0AAAAAkAAAAEgAAACQAAAASAAAAAAAAAAAAAAAAAAAAAEAAABQAAAAAAAAAAAA4D8AAAAAAADgPwAAAAAAAOA/AAAAAAAA4D8AAAAAAADgPwAAAAAAAOA/AAAAAAAA4D8AAAAAAADgPwAAAAAAAOA/AAAAAAAA4D8CAAAAjAAAAAEAAAADAAAA/76GAP/r2wAAAAAAAAAAAAAAAAAAAAAAAAAAAAAAAAAAAAAAeAAAAAEAAABAAAAAAAAAAJz///8OAQAAAAAAAAEAAAAjAAAA/9CqAAAAAAAAAAAAAAAAAAAAAAAAAAAAAAAAAAAAAAAAAAAAAAAAAAAAAAAAAAAAAAAAAAAAAAAAAAAAFAAAADwAAAABAAAAAAAAAPaSQAAPAAAAAQAAACMAAAAjAAAAIwAAAB4AAAAAAAAAZAAAAGQAAAAAAAAAZAAAAGQAAAAVAAAAYAAAAAAAAAAAAAAADwAAACADAAAAAAAAAAAAAAEAAACgMgAAVgcAAKr4//8BAAAAf39/AAEAAABkAAAAAAAAABQAAABAHwAAAAAAACYAAAAAAAAAwOD//wAAAAAmAAAAZAAAABYAAABMAAAAAQAAAAAAAAAHAAAAAAAAAAEAAAAAAAAAPgAAAAAAAAAfAAAAZAAAAGQAAAAAAAAAy8vLAD4AAAAAAAAAHwAAAGQAAABkAAAAAAAAABcAAAAUAAAAAAAAAAAAAAD/fwAA/38AAAAAAAAJAAAABAAAABoEAAAMAAAAEAAAAAAAAAAAAAAAAAAAAAAAAAAeAAAAaAAAAAAAAAAAAAAAAAAAAAAAAAAAAAAAECcAABAnAAAAAAAAAAAAAAAAAAAAAAAAAAAAAAAAAAAAAAAAAAAAABQAAAAAAAAAwMD/AAAAAABkAAAAMgAAAAAAAABkAAAAAAAAAH9/fwAKAAAAHwAAAFQAAAD/voYA/+vbAP/QqgAAAAAAAAAAAAAAAAAAAAAAAAAAAAAAAAAAAAAA9pJAAH9/fwAAAAAAy8vLAMDA/wB/f38AAAAAAAAAAAAAAAAAAAAAAAAAAAAhAAAAGAAAABQAAACEAwAARgUAAIkVAADKDQAAECAAACYAAAAIAAAA//////////8="/>
              </a:ext>
            </a:extLst>
          </p:cNvSpPr>
          <p:nvPr/>
        </p:nvSpPr>
        <p:spPr>
          <a:xfrm>
            <a:off x="571500" y="857250"/>
            <a:ext cx="2929255" cy="1384300"/>
          </a:xfrm>
          <a:prstGeom prst="rect">
            <a:avLst/>
          </a:prstGeom>
          <a:gradFill flip="none" rotWithShape="0">
            <a:gsLst>
              <a:gs pos="0">
                <a:srgbClr val="FFBE86"/>
              </a:gs>
              <a:gs pos="35000">
                <a:srgbClr val="FFD0AA"/>
              </a:gs>
              <a:gs pos="100000">
                <a:srgbClr val="FFEBDB"/>
              </a:gs>
            </a:gsLst>
            <a:lin ang="5400000" scaled="0"/>
            <a:tileRect/>
          </a:gradFill>
          <a:ln w="9525" cap="flat" cmpd="sng" algn="ctr">
            <a:solidFill>
              <a:srgbClr val="F69240"/>
            </a:solidFill>
            <a:prstDash val="solid"/>
            <a:headEnd type="none"/>
            <a:tailEnd type="none"/>
          </a:ln>
          <a:effectLst>
            <a:outerShdw blurRad="12700" dist="19685" dir="5400000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solidFill>
                  <a:srgbClr val="000000"/>
                </a:solidFill>
                <a:latin typeface="Calibri" pitchFamily="2" charset="0"/>
                <a:ea typeface="Calibri" pitchFamily="2" charset="0"/>
                <a:cs typeface="Calibri" pitchFamily="2" charset="0"/>
              </a:rPr>
              <a:t>Calculate the area of each of these rectangles.</a:t>
            </a:r>
            <a:endParaRPr sz="2800">
              <a:solidFill>
                <a:srgbClr val="000000"/>
              </a:solidFill>
              <a:latin typeface="Calibri" pitchFamily="2" charset="0"/>
              <a:ea typeface="Calibri" pitchFamily="2" charset="0"/>
              <a:cs typeface="Calibr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00FF"/>
      </a:hlink>
      <a:folHlink>
        <a:srgbClr val="800080"/>
      </a:folHlink>
    </a:clrScheme>
    <a:fontScheme name="Presentation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">
  <a:themeElements>
    <a:clrScheme name="Presentatio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MDawes</dc:creator>
  <cp:keywords/>
  <dc:description/>
  <cp:lastModifiedBy>apc</cp:lastModifiedBy>
  <cp:revision>0</cp:revision>
  <dcterms:created xsi:type="dcterms:W3CDTF">2019-04-16T17:22:49Z</dcterms:created>
  <dcterms:modified xsi:type="dcterms:W3CDTF">2019-04-16T17:23:01Z</dcterms:modified>
</cp:coreProperties>
</file>